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9" r:id="rId2"/>
    <p:sldId id="280" r:id="rId3"/>
    <p:sldId id="281" r:id="rId4"/>
    <p:sldId id="270" r:id="rId5"/>
    <p:sldId id="272" r:id="rId6"/>
    <p:sldId id="274" r:id="rId7"/>
    <p:sldId id="278" r:id="rId8"/>
    <p:sldId id="273" r:id="rId9"/>
    <p:sldId id="269" r:id="rId10"/>
    <p:sldId id="27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35F139-46F1-4935-BF38-FF84CD4BE09A}">
          <p14:sldIdLst>
            <p14:sldId id="279"/>
            <p14:sldId id="280"/>
            <p14:sldId id="281"/>
            <p14:sldId id="270"/>
            <p14:sldId id="272"/>
            <p14:sldId id="274"/>
            <p14:sldId id="278"/>
            <p14:sldId id="273"/>
            <p14:sldId id="269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96F96A-B27E-4135-8B01-755FE0E6CC6B}" type="doc">
      <dgm:prSet loTypeId="urn:microsoft.com/office/officeart/2005/8/layout/equation2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43D908D9-ABE8-4D1E-909B-3B6DC3E8A1D9}">
      <dgm:prSet phldrT="[Text]"/>
      <dgm:spPr/>
      <dgm:t>
        <a:bodyPr/>
        <a:lstStyle/>
        <a:p>
          <a:r>
            <a:rPr lang="en-IN" dirty="0"/>
            <a:t>Bird</a:t>
          </a:r>
        </a:p>
      </dgm:t>
    </dgm:pt>
    <dgm:pt modelId="{8ADEEA32-F60B-4C09-9F91-535DA5486446}" type="parTrans" cxnId="{0B9419F8-1A19-485A-8D00-11238C91596C}">
      <dgm:prSet/>
      <dgm:spPr/>
      <dgm:t>
        <a:bodyPr/>
        <a:lstStyle/>
        <a:p>
          <a:endParaRPr lang="en-IN"/>
        </a:p>
      </dgm:t>
    </dgm:pt>
    <dgm:pt modelId="{C865C00C-2683-4E77-973E-90DC4FF089C1}" type="sibTrans" cxnId="{0B9419F8-1A19-485A-8D00-11238C91596C}">
      <dgm:prSet/>
      <dgm:spPr/>
      <dgm:t>
        <a:bodyPr/>
        <a:lstStyle/>
        <a:p>
          <a:endParaRPr lang="en-IN"/>
        </a:p>
      </dgm:t>
    </dgm:pt>
    <dgm:pt modelId="{804C6C82-AFD6-484B-9146-A472D9348A4D}">
      <dgm:prSet phldrT="[Text]"/>
      <dgm:spPr/>
      <dgm:t>
        <a:bodyPr/>
        <a:lstStyle/>
        <a:p>
          <a:r>
            <a:rPr lang="en-IN" dirty="0"/>
            <a:t>Top Pipe</a:t>
          </a:r>
        </a:p>
      </dgm:t>
    </dgm:pt>
    <dgm:pt modelId="{46FD57A0-A2F8-4BF2-85F6-A96E4BE30BD2}" type="parTrans" cxnId="{1B3F1EA1-DF17-4602-8DE6-23E8B9E5555F}">
      <dgm:prSet/>
      <dgm:spPr/>
      <dgm:t>
        <a:bodyPr/>
        <a:lstStyle/>
        <a:p>
          <a:endParaRPr lang="en-IN"/>
        </a:p>
      </dgm:t>
    </dgm:pt>
    <dgm:pt modelId="{1EE0C839-E2D8-49DB-9793-9AD087215799}" type="sibTrans" cxnId="{1B3F1EA1-DF17-4602-8DE6-23E8B9E5555F}">
      <dgm:prSet/>
      <dgm:spPr/>
      <dgm:t>
        <a:bodyPr/>
        <a:lstStyle/>
        <a:p>
          <a:endParaRPr lang="en-IN"/>
        </a:p>
      </dgm:t>
    </dgm:pt>
    <dgm:pt modelId="{CB02C9BD-2AD0-46BB-AB15-D35491F7FA44}">
      <dgm:prSet phldrT="[Text]"/>
      <dgm:spPr/>
      <dgm:t>
        <a:bodyPr/>
        <a:lstStyle/>
        <a:p>
          <a:r>
            <a:rPr lang="en-IN" dirty="0"/>
            <a:t>Bottom Pipe</a:t>
          </a:r>
        </a:p>
      </dgm:t>
    </dgm:pt>
    <dgm:pt modelId="{F13E1B9A-E5C5-4588-A3A9-3C2D903080C0}" type="parTrans" cxnId="{086C353C-FB2C-423F-8CED-45EF46EBEFEA}">
      <dgm:prSet/>
      <dgm:spPr/>
      <dgm:t>
        <a:bodyPr/>
        <a:lstStyle/>
        <a:p>
          <a:endParaRPr lang="en-IN"/>
        </a:p>
      </dgm:t>
    </dgm:pt>
    <dgm:pt modelId="{42F5AE8A-2F5C-41CC-84B4-04FB6F27ED68}" type="sibTrans" cxnId="{086C353C-FB2C-423F-8CED-45EF46EBEFEA}">
      <dgm:prSet/>
      <dgm:spPr/>
      <dgm:t>
        <a:bodyPr/>
        <a:lstStyle/>
        <a:p>
          <a:endParaRPr lang="en-IN"/>
        </a:p>
      </dgm:t>
    </dgm:pt>
    <dgm:pt modelId="{ADC0ABC7-B8D2-41EE-9582-387383537B7B}">
      <dgm:prSet/>
      <dgm:spPr/>
      <dgm:t>
        <a:bodyPr/>
        <a:lstStyle/>
        <a:p>
          <a:endParaRPr lang="en-IN"/>
        </a:p>
      </dgm:t>
    </dgm:pt>
    <dgm:pt modelId="{3D5CCCBE-447C-4F7B-AB40-BA0D533C49CA}" type="parTrans" cxnId="{63813D0E-9465-4285-8208-CFB435AF7200}">
      <dgm:prSet/>
      <dgm:spPr/>
      <dgm:t>
        <a:bodyPr/>
        <a:lstStyle/>
        <a:p>
          <a:endParaRPr lang="en-IN"/>
        </a:p>
      </dgm:t>
    </dgm:pt>
    <dgm:pt modelId="{E47F8CC4-F4CE-4D25-9E96-203A6F1DE56D}" type="sibTrans" cxnId="{63813D0E-9465-4285-8208-CFB435AF7200}">
      <dgm:prSet/>
      <dgm:spPr/>
      <dgm:t>
        <a:bodyPr/>
        <a:lstStyle/>
        <a:p>
          <a:endParaRPr lang="en-IN"/>
        </a:p>
      </dgm:t>
    </dgm:pt>
    <dgm:pt modelId="{B6B39A26-1766-43FE-B5AA-5DDF91494BCC}" type="pres">
      <dgm:prSet presAssocID="{2896F96A-B27E-4135-8B01-755FE0E6CC6B}" presName="Name0" presStyleCnt="0">
        <dgm:presLayoutVars>
          <dgm:dir/>
          <dgm:resizeHandles val="exact"/>
        </dgm:presLayoutVars>
      </dgm:prSet>
      <dgm:spPr/>
    </dgm:pt>
    <dgm:pt modelId="{E0B84A56-8B5C-421B-BCBE-E4636999A17D}" type="pres">
      <dgm:prSet presAssocID="{2896F96A-B27E-4135-8B01-755FE0E6CC6B}" presName="vNodes" presStyleCnt="0"/>
      <dgm:spPr/>
    </dgm:pt>
    <dgm:pt modelId="{E05AC830-68FB-4DF3-999F-B1DD108E86BD}" type="pres">
      <dgm:prSet presAssocID="{43D908D9-ABE8-4D1E-909B-3B6DC3E8A1D9}" presName="node" presStyleLbl="node1" presStyleIdx="0" presStyleCnt="4">
        <dgm:presLayoutVars>
          <dgm:bulletEnabled val="1"/>
        </dgm:presLayoutVars>
      </dgm:prSet>
      <dgm:spPr/>
    </dgm:pt>
    <dgm:pt modelId="{76896BD3-5303-4614-9A6F-700CAE0A0BEE}" type="pres">
      <dgm:prSet presAssocID="{C865C00C-2683-4E77-973E-90DC4FF089C1}" presName="spacerT" presStyleCnt="0"/>
      <dgm:spPr/>
    </dgm:pt>
    <dgm:pt modelId="{5C835914-882F-4EE1-83D9-B8941D9ECCAE}" type="pres">
      <dgm:prSet presAssocID="{C865C00C-2683-4E77-973E-90DC4FF089C1}" presName="sibTrans" presStyleLbl="sibTrans2D1" presStyleIdx="0" presStyleCnt="3"/>
      <dgm:spPr/>
    </dgm:pt>
    <dgm:pt modelId="{10991881-3882-4409-9118-C3C179A2D1AB}" type="pres">
      <dgm:prSet presAssocID="{C865C00C-2683-4E77-973E-90DC4FF089C1}" presName="spacerB" presStyleCnt="0"/>
      <dgm:spPr/>
    </dgm:pt>
    <dgm:pt modelId="{49304557-0285-4994-B065-AA9DB820C57C}" type="pres">
      <dgm:prSet presAssocID="{804C6C82-AFD6-484B-9146-A472D9348A4D}" presName="node" presStyleLbl="node1" presStyleIdx="1" presStyleCnt="4">
        <dgm:presLayoutVars>
          <dgm:bulletEnabled val="1"/>
        </dgm:presLayoutVars>
      </dgm:prSet>
      <dgm:spPr/>
    </dgm:pt>
    <dgm:pt modelId="{94BD5651-17CE-4299-87A1-060E3D60233F}" type="pres">
      <dgm:prSet presAssocID="{1EE0C839-E2D8-49DB-9793-9AD087215799}" presName="spacerT" presStyleCnt="0"/>
      <dgm:spPr/>
    </dgm:pt>
    <dgm:pt modelId="{7A93D62B-DA78-4423-A264-60CD84FC284A}" type="pres">
      <dgm:prSet presAssocID="{1EE0C839-E2D8-49DB-9793-9AD087215799}" presName="sibTrans" presStyleLbl="sibTrans2D1" presStyleIdx="1" presStyleCnt="3"/>
      <dgm:spPr/>
    </dgm:pt>
    <dgm:pt modelId="{DDAF8E26-16CD-4311-B82A-5B6547A2A414}" type="pres">
      <dgm:prSet presAssocID="{1EE0C839-E2D8-49DB-9793-9AD087215799}" presName="spacerB" presStyleCnt="0"/>
      <dgm:spPr/>
    </dgm:pt>
    <dgm:pt modelId="{9071C870-F088-41CD-9FDF-C6063B71E7A7}" type="pres">
      <dgm:prSet presAssocID="{CB02C9BD-2AD0-46BB-AB15-D35491F7FA44}" presName="node" presStyleLbl="node1" presStyleIdx="2" presStyleCnt="4">
        <dgm:presLayoutVars>
          <dgm:bulletEnabled val="1"/>
        </dgm:presLayoutVars>
      </dgm:prSet>
      <dgm:spPr/>
    </dgm:pt>
    <dgm:pt modelId="{AE06EFF9-8FCB-450E-A86E-6EBB4D26B9F0}" type="pres">
      <dgm:prSet presAssocID="{2896F96A-B27E-4135-8B01-755FE0E6CC6B}" presName="sibTransLast" presStyleLbl="sibTrans2D1" presStyleIdx="2" presStyleCnt="3"/>
      <dgm:spPr/>
    </dgm:pt>
    <dgm:pt modelId="{0BB7FB13-B5A0-4BC0-BA77-C1EF983EC164}" type="pres">
      <dgm:prSet presAssocID="{2896F96A-B27E-4135-8B01-755FE0E6CC6B}" presName="connectorText" presStyleLbl="sibTrans2D1" presStyleIdx="2" presStyleCnt="3"/>
      <dgm:spPr/>
    </dgm:pt>
    <dgm:pt modelId="{514575C9-49B2-4867-91E5-77B5A666A89E}" type="pres">
      <dgm:prSet presAssocID="{2896F96A-B27E-4135-8B01-755FE0E6CC6B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63813D0E-9465-4285-8208-CFB435AF7200}" srcId="{2896F96A-B27E-4135-8B01-755FE0E6CC6B}" destId="{ADC0ABC7-B8D2-41EE-9582-387383537B7B}" srcOrd="3" destOrd="0" parTransId="{3D5CCCBE-447C-4F7B-AB40-BA0D533C49CA}" sibTransId="{E47F8CC4-F4CE-4D25-9E96-203A6F1DE56D}"/>
    <dgm:cxn modelId="{44CC1C23-2AC0-4297-AF7B-01374E112E4D}" type="presOf" srcId="{42F5AE8A-2F5C-41CC-84B4-04FB6F27ED68}" destId="{0BB7FB13-B5A0-4BC0-BA77-C1EF983EC164}" srcOrd="1" destOrd="0" presId="urn:microsoft.com/office/officeart/2005/8/layout/equation2"/>
    <dgm:cxn modelId="{086C353C-FB2C-423F-8CED-45EF46EBEFEA}" srcId="{2896F96A-B27E-4135-8B01-755FE0E6CC6B}" destId="{CB02C9BD-2AD0-46BB-AB15-D35491F7FA44}" srcOrd="2" destOrd="0" parTransId="{F13E1B9A-E5C5-4588-A3A9-3C2D903080C0}" sibTransId="{42F5AE8A-2F5C-41CC-84B4-04FB6F27ED68}"/>
    <dgm:cxn modelId="{BD0E5683-5F95-4FE8-BDB6-2C42C01B27E6}" type="presOf" srcId="{804C6C82-AFD6-484B-9146-A472D9348A4D}" destId="{49304557-0285-4994-B065-AA9DB820C57C}" srcOrd="0" destOrd="0" presId="urn:microsoft.com/office/officeart/2005/8/layout/equation2"/>
    <dgm:cxn modelId="{1B3F1EA1-DF17-4602-8DE6-23E8B9E5555F}" srcId="{2896F96A-B27E-4135-8B01-755FE0E6CC6B}" destId="{804C6C82-AFD6-484B-9146-A472D9348A4D}" srcOrd="1" destOrd="0" parTransId="{46FD57A0-A2F8-4BF2-85F6-A96E4BE30BD2}" sibTransId="{1EE0C839-E2D8-49DB-9793-9AD087215799}"/>
    <dgm:cxn modelId="{400659A9-228D-4E6E-8CD4-A403CD373EA7}" type="presOf" srcId="{CB02C9BD-2AD0-46BB-AB15-D35491F7FA44}" destId="{9071C870-F088-41CD-9FDF-C6063B71E7A7}" srcOrd="0" destOrd="0" presId="urn:microsoft.com/office/officeart/2005/8/layout/equation2"/>
    <dgm:cxn modelId="{6524A9C6-93EC-4824-B8C7-D4B505FE9666}" type="presOf" srcId="{1EE0C839-E2D8-49DB-9793-9AD087215799}" destId="{7A93D62B-DA78-4423-A264-60CD84FC284A}" srcOrd="0" destOrd="0" presId="urn:microsoft.com/office/officeart/2005/8/layout/equation2"/>
    <dgm:cxn modelId="{9D8C7CCF-3DC2-49E1-BEE2-BA79B82B3888}" type="presOf" srcId="{ADC0ABC7-B8D2-41EE-9582-387383537B7B}" destId="{514575C9-49B2-4867-91E5-77B5A666A89E}" srcOrd="0" destOrd="0" presId="urn:microsoft.com/office/officeart/2005/8/layout/equation2"/>
    <dgm:cxn modelId="{10ECE8E7-D847-49E6-8D00-E5E4FDE89990}" type="presOf" srcId="{43D908D9-ABE8-4D1E-909B-3B6DC3E8A1D9}" destId="{E05AC830-68FB-4DF3-999F-B1DD108E86BD}" srcOrd="0" destOrd="0" presId="urn:microsoft.com/office/officeart/2005/8/layout/equation2"/>
    <dgm:cxn modelId="{09B165F2-D4C6-4F30-8230-F1DD8F7F68AC}" type="presOf" srcId="{2896F96A-B27E-4135-8B01-755FE0E6CC6B}" destId="{B6B39A26-1766-43FE-B5AA-5DDF91494BCC}" srcOrd="0" destOrd="0" presId="urn:microsoft.com/office/officeart/2005/8/layout/equation2"/>
    <dgm:cxn modelId="{144AFDF5-2441-49F7-833A-74B0E539343B}" type="presOf" srcId="{C865C00C-2683-4E77-973E-90DC4FF089C1}" destId="{5C835914-882F-4EE1-83D9-B8941D9ECCAE}" srcOrd="0" destOrd="0" presId="urn:microsoft.com/office/officeart/2005/8/layout/equation2"/>
    <dgm:cxn modelId="{B6044EF7-CCC0-4626-AA4E-FBB2522FE20F}" type="presOf" srcId="{42F5AE8A-2F5C-41CC-84B4-04FB6F27ED68}" destId="{AE06EFF9-8FCB-450E-A86E-6EBB4D26B9F0}" srcOrd="0" destOrd="0" presId="urn:microsoft.com/office/officeart/2005/8/layout/equation2"/>
    <dgm:cxn modelId="{0B9419F8-1A19-485A-8D00-11238C91596C}" srcId="{2896F96A-B27E-4135-8B01-755FE0E6CC6B}" destId="{43D908D9-ABE8-4D1E-909B-3B6DC3E8A1D9}" srcOrd="0" destOrd="0" parTransId="{8ADEEA32-F60B-4C09-9F91-535DA5486446}" sibTransId="{C865C00C-2683-4E77-973E-90DC4FF089C1}"/>
    <dgm:cxn modelId="{B9927659-6F60-4732-AC86-10989D1AAD70}" type="presParOf" srcId="{B6B39A26-1766-43FE-B5AA-5DDF91494BCC}" destId="{E0B84A56-8B5C-421B-BCBE-E4636999A17D}" srcOrd="0" destOrd="0" presId="urn:microsoft.com/office/officeart/2005/8/layout/equation2"/>
    <dgm:cxn modelId="{5767B8C2-7771-4273-B0DD-0FDC8B6899EE}" type="presParOf" srcId="{E0B84A56-8B5C-421B-BCBE-E4636999A17D}" destId="{E05AC830-68FB-4DF3-999F-B1DD108E86BD}" srcOrd="0" destOrd="0" presId="urn:microsoft.com/office/officeart/2005/8/layout/equation2"/>
    <dgm:cxn modelId="{91B59FF8-8583-484C-B0B1-18216D1D6672}" type="presParOf" srcId="{E0B84A56-8B5C-421B-BCBE-E4636999A17D}" destId="{76896BD3-5303-4614-9A6F-700CAE0A0BEE}" srcOrd="1" destOrd="0" presId="urn:microsoft.com/office/officeart/2005/8/layout/equation2"/>
    <dgm:cxn modelId="{3AB4C8BE-3ACC-4BB7-AF70-FDD9351E2FF9}" type="presParOf" srcId="{E0B84A56-8B5C-421B-BCBE-E4636999A17D}" destId="{5C835914-882F-4EE1-83D9-B8941D9ECCAE}" srcOrd="2" destOrd="0" presId="urn:microsoft.com/office/officeart/2005/8/layout/equation2"/>
    <dgm:cxn modelId="{7E95D7BE-AF6F-4CE3-9D53-A63CCC91DCC1}" type="presParOf" srcId="{E0B84A56-8B5C-421B-BCBE-E4636999A17D}" destId="{10991881-3882-4409-9118-C3C179A2D1AB}" srcOrd="3" destOrd="0" presId="urn:microsoft.com/office/officeart/2005/8/layout/equation2"/>
    <dgm:cxn modelId="{0BE1E81C-ABF6-462D-8D44-1D216C7C0F2A}" type="presParOf" srcId="{E0B84A56-8B5C-421B-BCBE-E4636999A17D}" destId="{49304557-0285-4994-B065-AA9DB820C57C}" srcOrd="4" destOrd="0" presId="urn:microsoft.com/office/officeart/2005/8/layout/equation2"/>
    <dgm:cxn modelId="{E509F091-EC4E-4DC4-A980-7F83070C9400}" type="presParOf" srcId="{E0B84A56-8B5C-421B-BCBE-E4636999A17D}" destId="{94BD5651-17CE-4299-87A1-060E3D60233F}" srcOrd="5" destOrd="0" presId="urn:microsoft.com/office/officeart/2005/8/layout/equation2"/>
    <dgm:cxn modelId="{CACB3C20-5089-4A7F-8723-2D139E2209C9}" type="presParOf" srcId="{E0B84A56-8B5C-421B-BCBE-E4636999A17D}" destId="{7A93D62B-DA78-4423-A264-60CD84FC284A}" srcOrd="6" destOrd="0" presId="urn:microsoft.com/office/officeart/2005/8/layout/equation2"/>
    <dgm:cxn modelId="{63284C45-4C6C-4F88-8D6C-20753A6EE18F}" type="presParOf" srcId="{E0B84A56-8B5C-421B-BCBE-E4636999A17D}" destId="{DDAF8E26-16CD-4311-B82A-5B6547A2A414}" srcOrd="7" destOrd="0" presId="urn:microsoft.com/office/officeart/2005/8/layout/equation2"/>
    <dgm:cxn modelId="{960B7454-6C36-45F8-95F6-7E717C4AA13F}" type="presParOf" srcId="{E0B84A56-8B5C-421B-BCBE-E4636999A17D}" destId="{9071C870-F088-41CD-9FDF-C6063B71E7A7}" srcOrd="8" destOrd="0" presId="urn:microsoft.com/office/officeart/2005/8/layout/equation2"/>
    <dgm:cxn modelId="{A13DF780-7F66-4F26-AA3F-71FF82EACEDF}" type="presParOf" srcId="{B6B39A26-1766-43FE-B5AA-5DDF91494BCC}" destId="{AE06EFF9-8FCB-450E-A86E-6EBB4D26B9F0}" srcOrd="1" destOrd="0" presId="urn:microsoft.com/office/officeart/2005/8/layout/equation2"/>
    <dgm:cxn modelId="{C9D234E7-3C45-477D-B49E-36F30454D0DE}" type="presParOf" srcId="{AE06EFF9-8FCB-450E-A86E-6EBB4D26B9F0}" destId="{0BB7FB13-B5A0-4BC0-BA77-C1EF983EC164}" srcOrd="0" destOrd="0" presId="urn:microsoft.com/office/officeart/2005/8/layout/equation2"/>
    <dgm:cxn modelId="{AB160EBD-3F50-47FB-90B8-ACA6D1A59F10}" type="presParOf" srcId="{B6B39A26-1766-43FE-B5AA-5DDF91494BCC}" destId="{514575C9-49B2-4867-91E5-77B5A666A89E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AC830-68FB-4DF3-999F-B1DD108E86BD}">
      <dsp:nvSpPr>
        <dsp:cNvPr id="0" name=""/>
        <dsp:cNvSpPr/>
      </dsp:nvSpPr>
      <dsp:spPr>
        <a:xfrm>
          <a:off x="98116" y="2477"/>
          <a:ext cx="1057388" cy="105738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Bird</a:t>
          </a:r>
        </a:p>
      </dsp:txBody>
      <dsp:txXfrm>
        <a:off x="252967" y="157328"/>
        <a:ext cx="747686" cy="747686"/>
      </dsp:txXfrm>
    </dsp:sp>
    <dsp:sp modelId="{5C835914-882F-4EE1-83D9-B8941D9ECCAE}">
      <dsp:nvSpPr>
        <dsp:cNvPr id="0" name=""/>
        <dsp:cNvSpPr/>
      </dsp:nvSpPr>
      <dsp:spPr>
        <a:xfrm>
          <a:off x="320167" y="1145725"/>
          <a:ext cx="613285" cy="613285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401458" y="1380245"/>
        <a:ext cx="450703" cy="144245"/>
      </dsp:txXfrm>
    </dsp:sp>
    <dsp:sp modelId="{49304557-0285-4994-B065-AA9DB820C57C}">
      <dsp:nvSpPr>
        <dsp:cNvPr id="0" name=""/>
        <dsp:cNvSpPr/>
      </dsp:nvSpPr>
      <dsp:spPr>
        <a:xfrm>
          <a:off x="98116" y="1844871"/>
          <a:ext cx="1057388" cy="105738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Top Pipe</a:t>
          </a:r>
        </a:p>
      </dsp:txBody>
      <dsp:txXfrm>
        <a:off x="252967" y="1999722"/>
        <a:ext cx="747686" cy="747686"/>
      </dsp:txXfrm>
    </dsp:sp>
    <dsp:sp modelId="{7A93D62B-DA78-4423-A264-60CD84FC284A}">
      <dsp:nvSpPr>
        <dsp:cNvPr id="0" name=""/>
        <dsp:cNvSpPr/>
      </dsp:nvSpPr>
      <dsp:spPr>
        <a:xfrm>
          <a:off x="320167" y="2988119"/>
          <a:ext cx="613285" cy="613285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401458" y="3222639"/>
        <a:ext cx="450703" cy="144245"/>
      </dsp:txXfrm>
    </dsp:sp>
    <dsp:sp modelId="{9071C870-F088-41CD-9FDF-C6063B71E7A7}">
      <dsp:nvSpPr>
        <dsp:cNvPr id="0" name=""/>
        <dsp:cNvSpPr/>
      </dsp:nvSpPr>
      <dsp:spPr>
        <a:xfrm>
          <a:off x="98116" y="3687265"/>
          <a:ext cx="1057388" cy="105738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Bottom Pipe</a:t>
          </a:r>
        </a:p>
      </dsp:txBody>
      <dsp:txXfrm>
        <a:off x="252967" y="3842116"/>
        <a:ext cx="747686" cy="747686"/>
      </dsp:txXfrm>
    </dsp:sp>
    <dsp:sp modelId="{AE06EFF9-8FCB-450E-A86E-6EBB4D26B9F0}">
      <dsp:nvSpPr>
        <dsp:cNvPr id="0" name=""/>
        <dsp:cNvSpPr/>
      </dsp:nvSpPr>
      <dsp:spPr>
        <a:xfrm>
          <a:off x="1314113" y="2176891"/>
          <a:ext cx="336249" cy="39334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1314113" y="2255561"/>
        <a:ext cx="235374" cy="236008"/>
      </dsp:txXfrm>
    </dsp:sp>
    <dsp:sp modelId="{514575C9-49B2-4867-91E5-77B5A666A89E}">
      <dsp:nvSpPr>
        <dsp:cNvPr id="0" name=""/>
        <dsp:cNvSpPr/>
      </dsp:nvSpPr>
      <dsp:spPr>
        <a:xfrm>
          <a:off x="1789938" y="1316176"/>
          <a:ext cx="2114777" cy="211477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/>
        </a:p>
      </dsp:txBody>
      <dsp:txXfrm>
        <a:off x="2099640" y="1625878"/>
        <a:ext cx="1495373" cy="14953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712A-45EA-41C5-A771-492166125708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E53BF52-F34C-4472-948A-9338F568E1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14785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712A-45EA-41C5-A771-492166125708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3BF52-F34C-4472-948A-9338F568E1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107828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712A-45EA-41C5-A771-492166125708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3BF52-F34C-4472-948A-9338F568E1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4345167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712A-45EA-41C5-A771-492166125708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3BF52-F34C-4472-948A-9338F568E1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784939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69F4712A-45EA-41C5-A771-492166125708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E53BF52-F34C-4472-948A-9338F568E1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612376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712A-45EA-41C5-A771-492166125708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3BF52-F34C-4472-948A-9338F568E1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908819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712A-45EA-41C5-A771-492166125708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3BF52-F34C-4472-948A-9338F568E1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1092320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712A-45EA-41C5-A771-492166125708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3BF52-F34C-4472-948A-9338F568E1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901869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712A-45EA-41C5-A771-492166125708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3BF52-F34C-4472-948A-9338F568E1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254634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712A-45EA-41C5-A771-492166125708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3BF52-F34C-4472-948A-9338F568E1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142245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712A-45EA-41C5-A771-492166125708}" type="datetimeFigureOut">
              <a:rPr lang="en-IN" smtClean="0"/>
              <a:t>13-11-2022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3BF52-F34C-4472-948A-9338F568E1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916120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9F4712A-45EA-41C5-A771-492166125708}" type="datetimeFigureOut">
              <a:rPr lang="en-IN" smtClean="0"/>
              <a:t>13-11-2022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E53BF52-F34C-4472-948A-9338F568E1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73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video" Target="NULL" TargetMode="Externa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microsoft.com/office/2007/relationships/media" Target="../media/media2.mp4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4.mp4"/><Relationship Id="rId7" Type="http://schemas.openxmlformats.org/officeDocument/2006/relationships/image" Target="../media/image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8232B1-9BC7-05A1-BA28-D43A05FCB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N.E.A.T - FLAPPY BIRDs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40F80DD-1846-58DC-4455-BB60208BC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627984"/>
            <a:ext cx="4659148" cy="200608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Aman Sharma - B2021005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Davis John - B2021016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Luv Saxena - B2021023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Manali Hedaoo - B2021025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Sumit Grover- B2021048</a:t>
            </a:r>
          </a:p>
        </p:txBody>
      </p:sp>
    </p:spTree>
    <p:extLst>
      <p:ext uri="{BB962C8B-B14F-4D97-AF65-F5344CB8AC3E}">
        <p14:creationId xmlns:p14="http://schemas.microsoft.com/office/powerpoint/2010/main" val="3291269709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9AF5E5-CE3B-1C57-FDA1-B44853D984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11334019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224B5F34-3D3A-1FA8-B766-831A6771A4F3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7822" r="33234"/>
          <a:stretch/>
        </p:blipFill>
        <p:spPr>
          <a:xfrm>
            <a:off x="661442" y="1335898"/>
            <a:ext cx="3401568" cy="522712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21E2EE-B961-48B3-6F9E-705528E35FB8}"/>
              </a:ext>
            </a:extLst>
          </p:cNvPr>
          <p:cNvCxnSpPr>
            <a:cxnSpLocks/>
          </p:cNvCxnSpPr>
          <p:nvPr/>
        </p:nvCxnSpPr>
        <p:spPr>
          <a:xfrm>
            <a:off x="8786327" y="294979"/>
            <a:ext cx="0" cy="6335411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26ED5488-1CD8-623F-3CA9-113C3F04ECDB}"/>
              </a:ext>
            </a:extLst>
          </p:cNvPr>
          <p:cNvPicPr>
            <a:picLocks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77" end="922"/>
                </p14:media>
              </p:ext>
            </p:extLst>
          </p:nvPr>
        </p:nvPicPr>
        <p:blipFill rotWithShape="1">
          <a:blip r:embed="rId7"/>
          <a:srcRect l="31270" r="35534" b="4295"/>
          <a:stretch/>
        </p:blipFill>
        <p:spPr>
          <a:xfrm>
            <a:off x="4818877" y="1332653"/>
            <a:ext cx="3401568" cy="5230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4852E2-CDC6-D9E0-1E7A-97935599820D}"/>
              </a:ext>
            </a:extLst>
          </p:cNvPr>
          <p:cNvSpPr txBox="1"/>
          <p:nvPr/>
        </p:nvSpPr>
        <p:spPr>
          <a:xfrm>
            <a:off x="877077" y="294979"/>
            <a:ext cx="6494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Initial Game Setup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9568F0-0BF9-3CCD-4D66-32B45DA41D83}"/>
              </a:ext>
            </a:extLst>
          </p:cNvPr>
          <p:cNvSpPr txBox="1"/>
          <p:nvPr/>
        </p:nvSpPr>
        <p:spPr>
          <a:xfrm>
            <a:off x="9283960" y="1820924"/>
            <a:ext cx="2519266" cy="14773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Introducing the clouds, floor and the bird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Animating the bird to move its wings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198C69-502C-386E-6B68-6D0CD031582D}"/>
              </a:ext>
            </a:extLst>
          </p:cNvPr>
          <p:cNvSpPr txBox="1"/>
          <p:nvPr/>
        </p:nvSpPr>
        <p:spPr>
          <a:xfrm>
            <a:off x="9283960" y="3748819"/>
            <a:ext cx="2519266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Adding the falling &amp; the jumping functionality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22DB3-0EE7-DCA0-175F-D3A5D1B05D30}"/>
              </a:ext>
            </a:extLst>
          </p:cNvPr>
          <p:cNvSpPr txBox="1"/>
          <p:nvPr/>
        </p:nvSpPr>
        <p:spPr>
          <a:xfrm>
            <a:off x="9283960" y="5122716"/>
            <a:ext cx="2519266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Looping over &amp; maintaining the environment state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CA00883-1253-D022-60B6-A73190C3B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325" y="655051"/>
            <a:ext cx="2919175" cy="81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9007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21E2EE-B961-48B3-6F9E-705528E35FB8}"/>
              </a:ext>
            </a:extLst>
          </p:cNvPr>
          <p:cNvCxnSpPr>
            <a:cxnSpLocks/>
          </p:cNvCxnSpPr>
          <p:nvPr/>
        </p:nvCxnSpPr>
        <p:spPr>
          <a:xfrm>
            <a:off x="8786327" y="294979"/>
            <a:ext cx="0" cy="6335411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E4852E2-CDC6-D9E0-1E7A-97935599820D}"/>
              </a:ext>
            </a:extLst>
          </p:cNvPr>
          <p:cNvSpPr txBox="1"/>
          <p:nvPr/>
        </p:nvSpPr>
        <p:spPr>
          <a:xfrm>
            <a:off x="877077" y="294979"/>
            <a:ext cx="6494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Environment Setup</a:t>
            </a:r>
          </a:p>
        </p:txBody>
      </p:sp>
      <p:pic>
        <p:nvPicPr>
          <p:cNvPr id="2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3A8CDA25-CF42-0468-573F-21F86BAD442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3857" r="33091"/>
          <a:stretch/>
        </p:blipFill>
        <p:spPr>
          <a:xfrm>
            <a:off x="709737" y="1332653"/>
            <a:ext cx="3401568" cy="5230368"/>
          </a:xfrm>
          <a:prstGeom prst="rect">
            <a:avLst/>
          </a:prstGeom>
        </p:spPr>
      </p:pic>
      <p:pic>
        <p:nvPicPr>
          <p:cNvPr id="3" name="Untitled video - Made with Clipchamp (3)">
            <a:hlinkClick r:id="" action="ppaction://media"/>
            <a:extLst>
              <a:ext uri="{FF2B5EF4-FFF2-40B4-BE49-F238E27FC236}">
                <a16:creationId xmlns:a16="http://schemas.microsoft.com/office/drawing/2014/main" id="{0861930A-6531-A6A5-2BF0-A013D53DE9ED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34192" r="33241"/>
          <a:stretch/>
        </p:blipFill>
        <p:spPr>
          <a:xfrm>
            <a:off x="4886131" y="1332653"/>
            <a:ext cx="3401568" cy="52303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C86657-84A2-7787-CCA5-121ED804C04A}"/>
              </a:ext>
            </a:extLst>
          </p:cNvPr>
          <p:cNvSpPr txBox="1"/>
          <p:nvPr/>
        </p:nvSpPr>
        <p:spPr>
          <a:xfrm>
            <a:off x="9283960" y="1879237"/>
            <a:ext cx="2519266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Animating bird &amp; floor to resemble gameplay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AB7108-30A8-6EB3-C1EC-05CAF9BD8274}"/>
              </a:ext>
            </a:extLst>
          </p:cNvPr>
          <p:cNvSpPr txBox="1"/>
          <p:nvPr/>
        </p:nvSpPr>
        <p:spPr>
          <a:xfrm>
            <a:off x="9283960" y="3209173"/>
            <a:ext cx="2519266" cy="14773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Generating pipes, while calculating random heights with enough space for jump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065B1-7F8A-B335-2ED6-4C303F036C1F}"/>
              </a:ext>
            </a:extLst>
          </p:cNvPr>
          <p:cNvSpPr txBox="1"/>
          <p:nvPr/>
        </p:nvSpPr>
        <p:spPr>
          <a:xfrm>
            <a:off x="9283960" y="5010748"/>
            <a:ext cx="2519266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Looping over &amp; maintaining the environment state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AAB05E6-9EE2-3F6D-B4DE-BC963DE39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325" y="655051"/>
            <a:ext cx="2919175" cy="81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3869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D2B88F-AC54-AF8B-17AD-5D4FA3940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N.E.A.T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6F20A7-0249-0347-42E6-887E1A4CD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NeuroEvolution of augmenting topologies</a:t>
            </a:r>
          </a:p>
        </p:txBody>
      </p:sp>
      <p:pic>
        <p:nvPicPr>
          <p:cNvPr id="6146" name="Picture 2" descr="A Primer on the Fundamental Concepts of Neuroevolution | by Paul Pauls |  Towards Data Science">
            <a:extLst>
              <a:ext uri="{FF2B5EF4-FFF2-40B4-BE49-F238E27FC236}">
                <a16:creationId xmlns:a16="http://schemas.microsoft.com/office/drawing/2014/main" id="{BA101B3F-BFAF-8A75-0B4D-4C95E7924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24" y="1374586"/>
            <a:ext cx="6126809" cy="256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84442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21E2EE-B961-48B3-6F9E-705528E35FB8}"/>
              </a:ext>
            </a:extLst>
          </p:cNvPr>
          <p:cNvCxnSpPr/>
          <p:nvPr/>
        </p:nvCxnSpPr>
        <p:spPr>
          <a:xfrm>
            <a:off x="4627983" y="167951"/>
            <a:ext cx="102637" cy="6141523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F6AABBC-A240-007E-C471-E226E1AFF253}"/>
              </a:ext>
            </a:extLst>
          </p:cNvPr>
          <p:cNvSpPr/>
          <p:nvPr/>
        </p:nvSpPr>
        <p:spPr>
          <a:xfrm>
            <a:off x="5262465" y="307910"/>
            <a:ext cx="6494106" cy="1063690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57E97C-243D-1E99-0126-873589401BD2}"/>
              </a:ext>
            </a:extLst>
          </p:cNvPr>
          <p:cNvSpPr txBox="1"/>
          <p:nvPr/>
        </p:nvSpPr>
        <p:spPr>
          <a:xfrm>
            <a:off x="5262465" y="594993"/>
            <a:ext cx="6494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N.E.A.T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B949E0-3542-9DCE-D6FF-C4C1CFDD6466}"/>
              </a:ext>
            </a:extLst>
          </p:cNvPr>
          <p:cNvSpPr/>
          <p:nvPr/>
        </p:nvSpPr>
        <p:spPr>
          <a:xfrm>
            <a:off x="5286181" y="1724655"/>
            <a:ext cx="6494106" cy="1476737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D3105-F1C0-AE2E-5FC7-830E35660B83}"/>
              </a:ext>
            </a:extLst>
          </p:cNvPr>
          <p:cNvSpPr txBox="1"/>
          <p:nvPr/>
        </p:nvSpPr>
        <p:spPr>
          <a:xfrm>
            <a:off x="5262465" y="1868883"/>
            <a:ext cx="6391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“Neural Networks through Augmented Topologies”  - describes algorithmic concepts of self-learning machines that are inspired by genetic modification in the process of evolution.</a:t>
            </a:r>
            <a:endParaRPr lang="en-IN" dirty="0"/>
          </a:p>
        </p:txBody>
      </p:sp>
      <p:pic>
        <p:nvPicPr>
          <p:cNvPr id="1026" name="Picture 2" descr="Evolution - Wikipedia">
            <a:extLst>
              <a:ext uri="{FF2B5EF4-FFF2-40B4-BE49-F238E27FC236}">
                <a16:creationId xmlns:a16="http://schemas.microsoft.com/office/drawing/2014/main" id="{DE5A9AED-79A3-4505-6156-FC769BE2C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84" y="3713586"/>
            <a:ext cx="28575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es Survival of the Fittest Apply to the Creative Economy?">
            <a:extLst>
              <a:ext uri="{FF2B5EF4-FFF2-40B4-BE49-F238E27FC236}">
                <a16:creationId xmlns:a16="http://schemas.microsoft.com/office/drawing/2014/main" id="{B58E41D0-B78B-34E6-2313-95B003C6F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9" y="1758819"/>
            <a:ext cx="3408783" cy="167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F6E053-8973-601B-34D1-17780CEA3FDA}"/>
              </a:ext>
            </a:extLst>
          </p:cNvPr>
          <p:cNvSpPr txBox="1"/>
          <p:nvPr/>
        </p:nvSpPr>
        <p:spPr>
          <a:xfrm>
            <a:off x="363894" y="401216"/>
            <a:ext cx="39281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“Survival of the </a:t>
            </a:r>
            <a:r>
              <a:rPr lang="en-IN" sz="4000" b="1" dirty="0"/>
              <a:t>FITTEST</a:t>
            </a:r>
            <a:r>
              <a:rPr lang="en-IN" sz="4000" dirty="0"/>
              <a:t>”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044E119-08EB-E913-B378-FD11D2BF7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638" y="3698675"/>
            <a:ext cx="4950959" cy="245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6F89CA-DFDD-FCDA-CF5D-AF331AB9E601}"/>
              </a:ext>
            </a:extLst>
          </p:cNvPr>
          <p:cNvSpPr/>
          <p:nvPr/>
        </p:nvSpPr>
        <p:spPr>
          <a:xfrm>
            <a:off x="5262465" y="307910"/>
            <a:ext cx="6494106" cy="1063690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B4C5A-DC8F-95F1-E309-50603DD3B228}"/>
              </a:ext>
            </a:extLst>
          </p:cNvPr>
          <p:cNvSpPr txBox="1"/>
          <p:nvPr/>
        </p:nvSpPr>
        <p:spPr>
          <a:xfrm>
            <a:off x="5262465" y="548340"/>
            <a:ext cx="6494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N.E.A.T</a:t>
            </a:r>
          </a:p>
        </p:txBody>
      </p:sp>
    </p:spTree>
    <p:extLst>
      <p:ext uri="{BB962C8B-B14F-4D97-AF65-F5344CB8AC3E}">
        <p14:creationId xmlns:p14="http://schemas.microsoft.com/office/powerpoint/2010/main" val="142975218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F6AABBC-A240-007E-C471-E226E1AFF253}"/>
              </a:ext>
            </a:extLst>
          </p:cNvPr>
          <p:cNvSpPr/>
          <p:nvPr/>
        </p:nvSpPr>
        <p:spPr>
          <a:xfrm>
            <a:off x="435429" y="307910"/>
            <a:ext cx="11321142" cy="1063690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57E97C-243D-1E99-0126-873589401BD2}"/>
              </a:ext>
            </a:extLst>
          </p:cNvPr>
          <p:cNvSpPr txBox="1"/>
          <p:nvPr/>
        </p:nvSpPr>
        <p:spPr>
          <a:xfrm>
            <a:off x="727788" y="455034"/>
            <a:ext cx="108794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N.E.A.T – Mutation Explained</a:t>
            </a:r>
          </a:p>
        </p:txBody>
      </p:sp>
      <p:pic>
        <p:nvPicPr>
          <p:cNvPr id="2" name="Untitled video - Made with Clipchamp (6)">
            <a:hlinkClick r:id="" action="ppaction://media"/>
            <a:extLst>
              <a:ext uri="{FF2B5EF4-FFF2-40B4-BE49-F238E27FC236}">
                <a16:creationId xmlns:a16="http://schemas.microsoft.com/office/drawing/2014/main" id="{50CAA2AC-2C3E-2CC0-81CB-EA0084D1015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0312" r="21907"/>
          <a:stretch/>
        </p:blipFill>
        <p:spPr>
          <a:xfrm>
            <a:off x="435429" y="1518724"/>
            <a:ext cx="4315968" cy="5230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D77749A-9EFF-C630-79EC-A3A868087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031" y="1518724"/>
            <a:ext cx="6922829" cy="457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3152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F6AABBC-A240-007E-C471-E226E1AFF253}"/>
              </a:ext>
            </a:extLst>
          </p:cNvPr>
          <p:cNvSpPr/>
          <p:nvPr/>
        </p:nvSpPr>
        <p:spPr>
          <a:xfrm>
            <a:off x="435429" y="307910"/>
            <a:ext cx="11321142" cy="1063690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57E97C-243D-1E99-0126-873589401BD2}"/>
              </a:ext>
            </a:extLst>
          </p:cNvPr>
          <p:cNvSpPr txBox="1"/>
          <p:nvPr/>
        </p:nvSpPr>
        <p:spPr>
          <a:xfrm>
            <a:off x="727788" y="436372"/>
            <a:ext cx="108794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Competing Conventions &amp; Speciation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93AD-43C3-23F7-078C-558354E27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9" y="1581923"/>
            <a:ext cx="4592023" cy="440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CC13EA-03BB-CA56-0A92-2348D77BB0CF}"/>
              </a:ext>
            </a:extLst>
          </p:cNvPr>
          <p:cNvCxnSpPr>
            <a:cxnSpLocks/>
          </p:cNvCxnSpPr>
          <p:nvPr/>
        </p:nvCxnSpPr>
        <p:spPr>
          <a:xfrm>
            <a:off x="5788090" y="1698171"/>
            <a:ext cx="0" cy="4723457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D25D24C-9D57-5819-2A3C-889D47E2490B}"/>
              </a:ext>
            </a:extLst>
          </p:cNvPr>
          <p:cNvSpPr txBox="1"/>
          <p:nvPr/>
        </p:nvSpPr>
        <p:spPr>
          <a:xfrm>
            <a:off x="5934269" y="1951672"/>
            <a:ext cx="5511282" cy="14773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“Blindly crossing over the genomes of two neural networks could result in networks that are </a:t>
            </a:r>
            <a:r>
              <a:rPr lang="en-US" b="1" dirty="0"/>
              <a:t>horribly mutated and non-functional</a:t>
            </a:r>
            <a:r>
              <a:rPr lang="en-US" dirty="0"/>
              <a:t>. If two networks are dependent on central nodes that both get </a:t>
            </a:r>
            <a:r>
              <a:rPr lang="en-US" b="1" dirty="0"/>
              <a:t>recombined out of the network</a:t>
            </a:r>
            <a:r>
              <a:rPr lang="en-US" dirty="0"/>
              <a:t>”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780ADF-7B6F-1D0C-1D8E-31520E93D311}"/>
              </a:ext>
            </a:extLst>
          </p:cNvPr>
          <p:cNvSpPr txBox="1"/>
          <p:nvPr/>
        </p:nvSpPr>
        <p:spPr>
          <a:xfrm>
            <a:off x="5934269" y="3596490"/>
            <a:ext cx="5511282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“Adding new connection or node before any optimization of weights have occurred often leads to a lower performing individual.”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C274B6-ECE1-2A8F-0E40-80FD217D8F2B}"/>
              </a:ext>
            </a:extLst>
          </p:cNvPr>
          <p:cNvSpPr txBox="1"/>
          <p:nvPr/>
        </p:nvSpPr>
        <p:spPr>
          <a:xfrm>
            <a:off x="5959152" y="4705971"/>
            <a:ext cx="5486399" cy="13234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Explicit fitness sharing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132422156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21E2EE-B961-48B3-6F9E-705528E35FB8}"/>
              </a:ext>
            </a:extLst>
          </p:cNvPr>
          <p:cNvCxnSpPr>
            <a:cxnSpLocks/>
          </p:cNvCxnSpPr>
          <p:nvPr/>
        </p:nvCxnSpPr>
        <p:spPr>
          <a:xfrm>
            <a:off x="4730620" y="242596"/>
            <a:ext cx="0" cy="6066878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F6AABBC-A240-007E-C471-E226E1AFF253}"/>
              </a:ext>
            </a:extLst>
          </p:cNvPr>
          <p:cNvSpPr/>
          <p:nvPr/>
        </p:nvSpPr>
        <p:spPr>
          <a:xfrm>
            <a:off x="5262465" y="401216"/>
            <a:ext cx="6494106" cy="1063690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57E97C-243D-1E99-0126-873589401BD2}"/>
              </a:ext>
            </a:extLst>
          </p:cNvPr>
          <p:cNvSpPr txBox="1"/>
          <p:nvPr/>
        </p:nvSpPr>
        <p:spPr>
          <a:xfrm>
            <a:off x="5262465" y="548340"/>
            <a:ext cx="6494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AI LEARNS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B949E0-3542-9DCE-D6FF-C4C1CFDD6466}"/>
              </a:ext>
            </a:extLst>
          </p:cNvPr>
          <p:cNvSpPr/>
          <p:nvPr/>
        </p:nvSpPr>
        <p:spPr>
          <a:xfrm>
            <a:off x="5262465" y="1952263"/>
            <a:ext cx="6494106" cy="3965510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D3105-F1C0-AE2E-5FC7-830E35660B83}"/>
              </a:ext>
            </a:extLst>
          </p:cNvPr>
          <p:cNvSpPr txBox="1"/>
          <p:nvPr/>
        </p:nvSpPr>
        <p:spPr>
          <a:xfrm>
            <a:off x="5262465" y="2043404"/>
            <a:ext cx="63914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Population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Fitness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Maximum Generations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9C4EB24-D28E-C078-714A-37A37B3EBF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9478504"/>
              </p:ext>
            </p:extLst>
          </p:nvPr>
        </p:nvGraphicFramePr>
        <p:xfrm>
          <a:off x="317241" y="851235"/>
          <a:ext cx="4002832" cy="4747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D738AAB-B168-717A-210B-7F972AEDB71A}"/>
              </a:ext>
            </a:extLst>
          </p:cNvPr>
          <p:cNvSpPr txBox="1"/>
          <p:nvPr/>
        </p:nvSpPr>
        <p:spPr>
          <a:xfrm>
            <a:off x="2430623" y="2734689"/>
            <a:ext cx="1362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</a:rPr>
              <a:t>Jump?</a:t>
            </a:r>
          </a:p>
        </p:txBody>
      </p:sp>
    </p:spTree>
    <p:extLst>
      <p:ext uri="{BB962C8B-B14F-4D97-AF65-F5344CB8AC3E}">
        <p14:creationId xmlns:p14="http://schemas.microsoft.com/office/powerpoint/2010/main" val="128669262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21E2EE-B961-48B3-6F9E-705528E35FB8}"/>
              </a:ext>
            </a:extLst>
          </p:cNvPr>
          <p:cNvCxnSpPr/>
          <p:nvPr/>
        </p:nvCxnSpPr>
        <p:spPr>
          <a:xfrm>
            <a:off x="4627983" y="167951"/>
            <a:ext cx="102637" cy="6141523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F6AABBC-A240-007E-C471-E226E1AFF253}"/>
              </a:ext>
            </a:extLst>
          </p:cNvPr>
          <p:cNvSpPr/>
          <p:nvPr/>
        </p:nvSpPr>
        <p:spPr>
          <a:xfrm>
            <a:off x="5262465" y="401216"/>
            <a:ext cx="6494106" cy="1063690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57E97C-243D-1E99-0126-873589401BD2}"/>
              </a:ext>
            </a:extLst>
          </p:cNvPr>
          <p:cNvSpPr txBox="1"/>
          <p:nvPr/>
        </p:nvSpPr>
        <p:spPr>
          <a:xfrm>
            <a:off x="5262465" y="548340"/>
            <a:ext cx="6494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/>
              <a:t>FLAPPY BIRD</a:t>
            </a:r>
          </a:p>
        </p:txBody>
      </p:sp>
      <p:pic>
        <p:nvPicPr>
          <p:cNvPr id="4102" name="Picture 6" descr="Neural Network Plays Flappy Bird. Currently, I am an IT student in… | by  Woojae Kim | Towards Data Science">
            <a:extLst>
              <a:ext uri="{FF2B5EF4-FFF2-40B4-BE49-F238E27FC236}">
                <a16:creationId xmlns:a16="http://schemas.microsoft.com/office/drawing/2014/main" id="{A04C3425-98BD-C6FF-5C67-2A1A1BBE3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341" y="2024742"/>
            <a:ext cx="6491230" cy="321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Untitled video - Made with Clipchamp (7)">
            <a:hlinkClick r:id="" action="ppaction://media"/>
            <a:extLst>
              <a:ext uri="{FF2B5EF4-FFF2-40B4-BE49-F238E27FC236}">
                <a16:creationId xmlns:a16="http://schemas.microsoft.com/office/drawing/2014/main" id="{F927A113-031A-3528-7456-D48EC00B47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8827" r="28986"/>
          <a:stretch/>
        </p:blipFill>
        <p:spPr>
          <a:xfrm>
            <a:off x="245823" y="401216"/>
            <a:ext cx="4114800" cy="590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656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1159</TotalTime>
  <Words>246</Words>
  <Application>Microsoft Office PowerPoint</Application>
  <PresentationFormat>Widescreen</PresentationFormat>
  <Paragraphs>39</Paragraphs>
  <Slides>10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Rockwell</vt:lpstr>
      <vt:lpstr>Rockwell Condensed</vt:lpstr>
      <vt:lpstr>Wingdings</vt:lpstr>
      <vt:lpstr>Wood Type</vt:lpstr>
      <vt:lpstr>N.E.A.T - FLAPPY BIRDs</vt:lpstr>
      <vt:lpstr>PowerPoint Presentation</vt:lpstr>
      <vt:lpstr>PowerPoint Presentation</vt:lpstr>
      <vt:lpstr>N.E.A.T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 Sharma</dc:creator>
  <cp:lastModifiedBy>Aman Sharma</cp:lastModifiedBy>
  <cp:revision>4</cp:revision>
  <dcterms:created xsi:type="dcterms:W3CDTF">2022-11-12T22:03:19Z</dcterms:created>
  <dcterms:modified xsi:type="dcterms:W3CDTF">2022-11-13T17:24:31Z</dcterms:modified>
</cp:coreProperties>
</file>